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70" r:id="rId2"/>
    <p:sldId id="290" r:id="rId3"/>
    <p:sldId id="287" r:id="rId4"/>
    <p:sldId id="272" r:id="rId5"/>
    <p:sldId id="273" r:id="rId6"/>
    <p:sldId id="274" r:id="rId7"/>
    <p:sldId id="275" r:id="rId8"/>
    <p:sldId id="276" r:id="rId9"/>
    <p:sldId id="291" r:id="rId10"/>
    <p:sldId id="261" r:id="rId11"/>
    <p:sldId id="262" r:id="rId12"/>
    <p:sldId id="277" r:id="rId13"/>
    <p:sldId id="278" r:id="rId14"/>
    <p:sldId id="281" r:id="rId15"/>
    <p:sldId id="282" r:id="rId16"/>
    <p:sldId id="286" r:id="rId17"/>
    <p:sldId id="285" r:id="rId18"/>
    <p:sldId id="284" r:id="rId19"/>
    <p:sldId id="289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2F2"/>
    <a:srgbClr val="F6F6F7"/>
    <a:srgbClr val="E9EBEB"/>
    <a:srgbClr val="EDEEEE"/>
    <a:srgbClr val="E5E7E7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6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0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7018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7704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95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382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873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832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308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059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461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a"/>
              <a:t>‹#›</a:t>
            </a:fld>
            <a:endParaRPr lang="da"/>
          </a:p>
        </p:txBody>
      </p:sp>
    </p:spTree>
    <p:extLst>
      <p:ext uri="{BB962C8B-B14F-4D97-AF65-F5344CB8AC3E}">
        <p14:creationId xmlns:p14="http://schemas.microsoft.com/office/powerpoint/2010/main" val="225426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221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2215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27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258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6491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a" smtClean="0"/>
              <a:t>‹#›</a:t>
            </a:fld>
            <a:endParaRPr lang="da"/>
          </a:p>
        </p:txBody>
      </p:sp>
    </p:spTree>
    <p:extLst>
      <p:ext uri="{BB962C8B-B14F-4D97-AF65-F5344CB8AC3E}">
        <p14:creationId xmlns:p14="http://schemas.microsoft.com/office/powerpoint/2010/main" val="102549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649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933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04-Dec-17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a" sz="1000" smtClean="0">
                <a:solidFill>
                  <a:schemeClr val="dk2"/>
                </a:solidFill>
              </a:rPr>
              <a:t>‹#›</a:t>
            </a:fld>
            <a:endParaRPr lang="da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3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517E-72E8-47EB-9859-7D15EFDBC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6826" y="2137745"/>
            <a:ext cx="3790347" cy="859455"/>
          </a:xfrm>
        </p:spPr>
        <p:txBody>
          <a:bodyPr/>
          <a:lstStyle/>
          <a:p>
            <a:pPr algn="ctr"/>
            <a:r>
              <a:rPr lang="da" dirty="0"/>
              <a:t>Pervasive Gym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56FBBE-25FD-405B-8FC6-C38CF7B92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Johan </a:t>
            </a:r>
            <a:r>
              <a:rPr lang="en-US" dirty="0" err="1"/>
              <a:t>Arleth</a:t>
            </a:r>
            <a:endParaRPr lang="en-US" dirty="0"/>
          </a:p>
          <a:p>
            <a:r>
              <a:rPr lang="en-US" dirty="0"/>
              <a:t>Nikolaos </a:t>
            </a:r>
            <a:r>
              <a:rPr lang="en-US" dirty="0" err="1"/>
              <a:t>Grigoriadis</a:t>
            </a:r>
            <a:endParaRPr lang="en-US" dirty="0"/>
          </a:p>
          <a:p>
            <a:r>
              <a:rPr lang="en-US" dirty="0" err="1"/>
              <a:t>Mugisha</a:t>
            </a:r>
            <a:r>
              <a:rPr lang="en-US" dirty="0"/>
              <a:t> Maurice</a:t>
            </a:r>
          </a:p>
        </p:txBody>
      </p:sp>
    </p:spTree>
    <p:extLst>
      <p:ext uri="{BB962C8B-B14F-4D97-AF65-F5344CB8AC3E}">
        <p14:creationId xmlns:p14="http://schemas.microsoft.com/office/powerpoint/2010/main" val="126392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171204_161347">
            <a:hlinkClick r:id="" action="ppaction://media"/>
            <a:extLst>
              <a:ext uri="{FF2B5EF4-FFF2-40B4-BE49-F238E27FC236}">
                <a16:creationId xmlns:a16="http://schemas.microsoft.com/office/drawing/2014/main" id="{7C581289-C413-4402-9364-63680C555D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994" y="0"/>
            <a:ext cx="289401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9394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3488676" y="2111463"/>
            <a:ext cx="2166647" cy="92057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da" dirty="0"/>
              <a:t>Results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433DD-95E0-4849-8922-A4B9AAF3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9" y="91876"/>
            <a:ext cx="8531678" cy="4959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hape 107">
            <a:extLst>
              <a:ext uri="{FF2B5EF4-FFF2-40B4-BE49-F238E27FC236}">
                <a16:creationId xmlns:a16="http://schemas.microsoft.com/office/drawing/2014/main" id="{47CD1963-C661-44D7-BA64-C2A5CA4C6A3A}"/>
              </a:ext>
            </a:extLst>
          </p:cNvPr>
          <p:cNvSpPr txBox="1"/>
          <p:nvPr/>
        </p:nvSpPr>
        <p:spPr>
          <a:xfrm>
            <a:off x="5549625" y="261258"/>
            <a:ext cx="3398432" cy="7033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a" sz="1700" dirty="0">
                <a:solidFill>
                  <a:schemeClr val="lt1"/>
                </a:solidFill>
              </a:rPr>
              <a:t>Real: reps = 2, weight = 30kg</a:t>
            </a:r>
          </a:p>
          <a:p>
            <a:pPr lvl="0" rtl="0">
              <a:spcBef>
                <a:spcPts val="0"/>
              </a:spcBef>
              <a:buNone/>
            </a:pPr>
            <a:r>
              <a:rPr lang="da" sz="1700" dirty="0">
                <a:solidFill>
                  <a:schemeClr val="lt1"/>
                </a:solidFill>
              </a:rPr>
              <a:t>Algorithm: reps = 2, weight = 30kg</a:t>
            </a:r>
          </a:p>
        </p:txBody>
      </p:sp>
    </p:spTree>
    <p:extLst>
      <p:ext uri="{BB962C8B-B14F-4D97-AF65-F5344CB8AC3E}">
        <p14:creationId xmlns:p14="http://schemas.microsoft.com/office/powerpoint/2010/main" val="170663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AF37-7500-4B24-8C78-363DB646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0" y="185142"/>
            <a:ext cx="2513143" cy="685714"/>
          </a:xfrm>
        </p:spPr>
        <p:txBody>
          <a:bodyPr>
            <a:normAutofit/>
          </a:bodyPr>
          <a:lstStyle/>
          <a:p>
            <a:r>
              <a:rPr lang="da" dirty="0"/>
              <a:t>Weight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F1C52-1E57-42A6-846D-D3451FE9C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454" y="1053870"/>
            <a:ext cx="5392509" cy="3920818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solidFill>
                  <a:schemeClr val="tx1"/>
                </a:solidFill>
              </a:rPr>
              <a:t>Data format: </a:t>
            </a:r>
          </a:p>
          <a:p>
            <a:pPr marL="457200" lvl="0" indent="-317500">
              <a:spcAft>
                <a:spcPts val="0"/>
              </a:spcAft>
              <a:buSzPts val="1400"/>
            </a:pPr>
            <a:r>
              <a:rPr lang="en-US" dirty="0">
                <a:solidFill>
                  <a:schemeClr val="tx1"/>
                </a:solidFill>
              </a:rPr>
              <a:t>First - height in centimeters</a:t>
            </a:r>
          </a:p>
          <a:p>
            <a:pPr marL="457200" lvl="0" indent="-317500">
              <a:spcAft>
                <a:spcPts val="0"/>
              </a:spcAft>
              <a:buSzPts val="1400"/>
            </a:pPr>
            <a:r>
              <a:rPr lang="en-US" dirty="0">
                <a:solidFill>
                  <a:schemeClr val="tx1"/>
                </a:solidFill>
              </a:rPr>
              <a:t>Second - Tinfoil on weight disk (1=yes,0=no)</a:t>
            </a:r>
          </a:p>
          <a:p>
            <a:pPr marL="457200" lvl="0" indent="-317500">
              <a:buSzPts val="1400"/>
            </a:pPr>
            <a:r>
              <a:rPr lang="en-US" dirty="0">
                <a:solidFill>
                  <a:schemeClr val="tx1"/>
                </a:solidFill>
              </a:rPr>
              <a:t>Third- Date and time</a:t>
            </a:r>
          </a:p>
          <a:p>
            <a:pPr lv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</a:rPr>
              <a:t>We can get the amount of lifted weight by counting tinfoil until the height starts increasing (blue bar). Each disk weighs 5 kilogram. </a:t>
            </a:r>
          </a:p>
          <a:p>
            <a:pPr lv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</a:rPr>
              <a:t>In this example we see tinfoil passing by 6 times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6*5kg = 30kg.</a:t>
            </a:r>
          </a:p>
          <a:p>
            <a:endParaRPr lang="en-US" dirty="0"/>
          </a:p>
        </p:txBody>
      </p:sp>
      <p:pic>
        <p:nvPicPr>
          <p:cNvPr id="4" name="Shape 101">
            <a:extLst>
              <a:ext uri="{FF2B5EF4-FFF2-40B4-BE49-F238E27FC236}">
                <a16:creationId xmlns:a16="http://schemas.microsoft.com/office/drawing/2014/main" id="{AA13F1DC-4144-4C9F-ABEB-309DEA832F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8580" y="138794"/>
            <a:ext cx="2139370" cy="4852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66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F728DF-0EAD-45B0-AA0D-19D4DD07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8" y="50622"/>
            <a:ext cx="8539844" cy="5055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hape 107">
            <a:extLst>
              <a:ext uri="{FF2B5EF4-FFF2-40B4-BE49-F238E27FC236}">
                <a16:creationId xmlns:a16="http://schemas.microsoft.com/office/drawing/2014/main" id="{3A89AE66-CD54-4485-B539-6945FEAD7E68}"/>
              </a:ext>
            </a:extLst>
          </p:cNvPr>
          <p:cNvSpPr txBox="1"/>
          <p:nvPr/>
        </p:nvSpPr>
        <p:spPr>
          <a:xfrm>
            <a:off x="5614940" y="481694"/>
            <a:ext cx="3406596" cy="695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a" sz="1700" dirty="0">
                <a:solidFill>
                  <a:schemeClr val="lt1"/>
                </a:solidFill>
              </a:rPr>
              <a:t>Real: reps = 2, weight = 30kg</a:t>
            </a:r>
          </a:p>
          <a:p>
            <a:pPr lvl="0" rtl="0">
              <a:spcBef>
                <a:spcPts val="0"/>
              </a:spcBef>
              <a:buNone/>
            </a:pPr>
            <a:r>
              <a:rPr lang="da" sz="1700" dirty="0">
                <a:solidFill>
                  <a:schemeClr val="lt1"/>
                </a:solidFill>
              </a:rPr>
              <a:t>Algorithm: reps = 2, weight = 30kg</a:t>
            </a:r>
          </a:p>
        </p:txBody>
      </p:sp>
    </p:spTree>
    <p:extLst>
      <p:ext uri="{BB962C8B-B14F-4D97-AF65-F5344CB8AC3E}">
        <p14:creationId xmlns:p14="http://schemas.microsoft.com/office/powerpoint/2010/main" val="307099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36013-6B91-4868-92B9-B4B348A46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9" y="62462"/>
            <a:ext cx="8523510" cy="5007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hape 113">
            <a:extLst>
              <a:ext uri="{FF2B5EF4-FFF2-40B4-BE49-F238E27FC236}">
                <a16:creationId xmlns:a16="http://schemas.microsoft.com/office/drawing/2014/main" id="{CE7D212B-B16D-4E68-B661-C4019B7436A5}"/>
              </a:ext>
            </a:extLst>
          </p:cNvPr>
          <p:cNvSpPr txBox="1"/>
          <p:nvPr/>
        </p:nvSpPr>
        <p:spPr>
          <a:xfrm>
            <a:off x="5617257" y="155121"/>
            <a:ext cx="3469593" cy="6314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a" sz="1700" dirty="0">
                <a:solidFill>
                  <a:schemeClr val="lt1"/>
                </a:solidFill>
              </a:rPr>
              <a:t>Real: reps = 2, weight = 30kg</a:t>
            </a:r>
          </a:p>
          <a:p>
            <a:pPr lvl="0" rtl="0">
              <a:spcBef>
                <a:spcPts val="0"/>
              </a:spcBef>
              <a:buNone/>
            </a:pPr>
            <a:r>
              <a:rPr lang="da" sz="1700" dirty="0">
                <a:solidFill>
                  <a:schemeClr val="lt1"/>
                </a:solidFill>
              </a:rPr>
              <a:t>Algorithm: reps = 2, weight = </a:t>
            </a:r>
            <a:r>
              <a:rPr lang="da" sz="1700" dirty="0">
                <a:solidFill>
                  <a:srgbClr val="FF0000"/>
                </a:solidFill>
              </a:rPr>
              <a:t>15kg</a:t>
            </a:r>
          </a:p>
        </p:txBody>
      </p:sp>
    </p:spTree>
    <p:extLst>
      <p:ext uri="{BB962C8B-B14F-4D97-AF65-F5344CB8AC3E}">
        <p14:creationId xmlns:p14="http://schemas.microsoft.com/office/powerpoint/2010/main" val="14990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9FBB-5B85-402E-9D55-998D09CB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81" y="310242"/>
            <a:ext cx="2570293" cy="495210"/>
          </a:xfrm>
        </p:spPr>
        <p:txBody>
          <a:bodyPr>
            <a:normAutofit fontScale="90000"/>
          </a:bodyPr>
          <a:lstStyle/>
          <a:p>
            <a:r>
              <a:rPr lang="da" dirty="0"/>
              <a:t>Error in parsing</a:t>
            </a:r>
            <a:endParaRPr lang="en-US" dirty="0"/>
          </a:p>
        </p:txBody>
      </p:sp>
      <p:sp>
        <p:nvSpPr>
          <p:cNvPr id="4" name="Shape 120">
            <a:extLst>
              <a:ext uri="{FF2B5EF4-FFF2-40B4-BE49-F238E27FC236}">
                <a16:creationId xmlns:a16="http://schemas.microsoft.com/office/drawing/2014/main" id="{BFA045E5-E4C4-45E9-BE94-1EA5FDE43319}"/>
              </a:ext>
            </a:extLst>
          </p:cNvPr>
          <p:cNvSpPr txBox="1"/>
          <p:nvPr/>
        </p:nvSpPr>
        <p:spPr>
          <a:xfrm>
            <a:off x="455064" y="1224641"/>
            <a:ext cx="4966021" cy="2655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ts val="1400"/>
              <a:buChar char="●"/>
            </a:pPr>
            <a:r>
              <a:rPr lang="da" dirty="0"/>
              <a:t>The height sensor is not 100% accurate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da" dirty="0"/>
              <a:t>Algorithm needs to allow for a few values that don’t fit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da" dirty="0"/>
              <a:t>Sometimes the user might not pull right away after sitting down, giving lots of conflicting values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endParaRPr lang="d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FF438-801A-457A-8775-E8E39769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259" y="75714"/>
            <a:ext cx="2044520" cy="49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D423-9538-4FA8-A15B-80CD69D7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21" y="204106"/>
            <a:ext cx="4260300" cy="495211"/>
          </a:xfrm>
        </p:spPr>
        <p:txBody>
          <a:bodyPr>
            <a:normAutofit fontScale="90000"/>
          </a:bodyPr>
          <a:lstStyle/>
          <a:p>
            <a:r>
              <a:rPr lang="en-US" dirty="0"/>
              <a:t>6 Degree of Freedom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46446-C5D8-457B-8BE3-E2D98ECB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777094"/>
            <a:ext cx="8877300" cy="316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B8B2CE-C362-4F9D-A13B-9A4C6832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66" y="204106"/>
            <a:ext cx="1467292" cy="14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A0CA5-A5B7-4E87-A2E1-E0026A92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4" y="81642"/>
            <a:ext cx="8783572" cy="2303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Shape 132">
            <a:extLst>
              <a:ext uri="{FF2B5EF4-FFF2-40B4-BE49-F238E27FC236}">
                <a16:creationId xmlns:a16="http://schemas.microsoft.com/office/drawing/2014/main" id="{4E83DC76-2BCE-497F-9325-5C79ACE237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14" y="2416630"/>
            <a:ext cx="8866414" cy="2465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hape 113">
            <a:extLst>
              <a:ext uri="{FF2B5EF4-FFF2-40B4-BE49-F238E27FC236}">
                <a16:creationId xmlns:a16="http://schemas.microsoft.com/office/drawing/2014/main" id="{4C8105C5-24DB-494F-A722-BF5DA72A6B7F}"/>
              </a:ext>
            </a:extLst>
          </p:cNvPr>
          <p:cNvSpPr txBox="1"/>
          <p:nvPr/>
        </p:nvSpPr>
        <p:spPr>
          <a:xfrm>
            <a:off x="5401340" y="0"/>
            <a:ext cx="3653027" cy="6314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a" dirty="0">
                <a:solidFill>
                  <a:schemeClr val="lt1"/>
                </a:solidFill>
              </a:rPr>
              <a:t>Real: reps = 10, weight = 30kg</a:t>
            </a:r>
          </a:p>
          <a:p>
            <a:pPr lvl="0" rtl="0">
              <a:spcBef>
                <a:spcPts val="0"/>
              </a:spcBef>
              <a:buNone/>
            </a:pPr>
            <a:r>
              <a:rPr lang="da" dirty="0">
                <a:solidFill>
                  <a:schemeClr val="lt1"/>
                </a:solidFill>
              </a:rPr>
              <a:t>Algorithm: reps = 10, weight = 30</a:t>
            </a:r>
            <a:r>
              <a:rPr lang="en-US" dirty="0">
                <a:solidFill>
                  <a:schemeClr val="lt1"/>
                </a:solidFill>
              </a:rPr>
              <a:t>kg</a:t>
            </a:r>
            <a:endParaRPr lang="da" dirty="0">
              <a:solidFill>
                <a:srgbClr val="FF0000"/>
              </a:solidFill>
            </a:endParaRPr>
          </a:p>
        </p:txBody>
      </p:sp>
      <p:sp>
        <p:nvSpPr>
          <p:cNvPr id="5" name="Shape 113">
            <a:extLst>
              <a:ext uri="{FF2B5EF4-FFF2-40B4-BE49-F238E27FC236}">
                <a16:creationId xmlns:a16="http://schemas.microsoft.com/office/drawing/2014/main" id="{69AC7ACE-7E95-40E4-8431-102C313455BB}"/>
              </a:ext>
            </a:extLst>
          </p:cNvPr>
          <p:cNvSpPr txBox="1"/>
          <p:nvPr/>
        </p:nvSpPr>
        <p:spPr>
          <a:xfrm>
            <a:off x="5401340" y="2384943"/>
            <a:ext cx="3653027" cy="6314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a" dirty="0">
                <a:solidFill>
                  <a:schemeClr val="lt1"/>
                </a:solidFill>
              </a:rPr>
              <a:t>Real: reps = 10, weight = 60kg</a:t>
            </a:r>
          </a:p>
          <a:p>
            <a:pPr lvl="0" rtl="0">
              <a:spcBef>
                <a:spcPts val="0"/>
              </a:spcBef>
              <a:buNone/>
            </a:pPr>
            <a:r>
              <a:rPr lang="da" dirty="0">
                <a:solidFill>
                  <a:schemeClr val="lt1"/>
                </a:solidFill>
              </a:rPr>
              <a:t>Algorithm: reps = 10, weight = 60</a:t>
            </a:r>
            <a:r>
              <a:rPr lang="en-US" dirty="0">
                <a:solidFill>
                  <a:schemeClr val="lt1"/>
                </a:solidFill>
              </a:rPr>
              <a:t>kg</a:t>
            </a:r>
            <a:endParaRPr lang="d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3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356516" y="1693410"/>
            <a:ext cx="6430967" cy="131581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Thank you</a:t>
            </a:r>
            <a:endParaRPr lang="da" dirty="0"/>
          </a:p>
        </p:txBody>
      </p:sp>
    </p:spTree>
    <p:extLst>
      <p:ext uri="{BB962C8B-B14F-4D97-AF65-F5344CB8AC3E}">
        <p14:creationId xmlns:p14="http://schemas.microsoft.com/office/powerpoint/2010/main" val="702096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5324-9734-47B1-97EA-5C519423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82" y="493086"/>
            <a:ext cx="7514035" cy="1314449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B1F61-48E6-4A86-82F1-5733C2183D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3312" y="1807535"/>
            <a:ext cx="3937373" cy="2343150"/>
          </a:xfrm>
        </p:spPr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Expensive fitness trainer</a:t>
            </a:r>
            <a:endParaRPr lang="da-DK" dirty="0"/>
          </a:p>
          <a:p>
            <a:r>
              <a:rPr lang="da-DK" dirty="0"/>
              <a:t>Track progress</a:t>
            </a:r>
          </a:p>
          <a:p>
            <a:r>
              <a:rPr lang="da-DK" dirty="0"/>
              <a:t>Posture, doing exercises wrong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4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3091297" y="2073007"/>
            <a:ext cx="2961406" cy="99748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The Setup</a:t>
            </a:r>
            <a:endParaRPr lang="da" dirty="0"/>
          </a:p>
        </p:txBody>
      </p:sp>
    </p:spTree>
    <p:extLst>
      <p:ext uri="{BB962C8B-B14F-4D97-AF65-F5344CB8AC3E}">
        <p14:creationId xmlns:p14="http://schemas.microsoft.com/office/powerpoint/2010/main" val="232131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17F7-871F-4B98-9C75-B5E22A86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49" y="202907"/>
            <a:ext cx="5386972" cy="572699"/>
          </a:xfrm>
        </p:spPr>
        <p:txBody>
          <a:bodyPr>
            <a:normAutofit fontScale="90000"/>
          </a:bodyPr>
          <a:lstStyle/>
          <a:p>
            <a:r>
              <a:rPr lang="en-US" dirty="0"/>
              <a:t>The Setup (1/5): The main machine</a:t>
            </a:r>
          </a:p>
        </p:txBody>
      </p:sp>
      <p:pic>
        <p:nvPicPr>
          <p:cNvPr id="4" name="Shape 59">
            <a:extLst>
              <a:ext uri="{FF2B5EF4-FFF2-40B4-BE49-F238E27FC236}">
                <a16:creationId xmlns:a16="http://schemas.microsoft.com/office/drawing/2014/main" id="{16C724BC-3CF2-4349-9C56-0655CF0D10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8672" y="775606"/>
            <a:ext cx="2619275" cy="42509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EEB28-481C-4EB1-891F-54EF5FB04F7C}"/>
              </a:ext>
            </a:extLst>
          </p:cNvPr>
          <p:cNvSpPr txBox="1"/>
          <p:nvPr/>
        </p:nvSpPr>
        <p:spPr>
          <a:xfrm>
            <a:off x="606057" y="2264735"/>
            <a:ext cx="416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Parallax Ping Ultrasonic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TCRT 5000 IR </a:t>
            </a:r>
          </a:p>
        </p:txBody>
      </p:sp>
    </p:spTree>
    <p:extLst>
      <p:ext uri="{BB962C8B-B14F-4D97-AF65-F5344CB8AC3E}">
        <p14:creationId xmlns:p14="http://schemas.microsoft.com/office/powerpoint/2010/main" val="104760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C908-EBCA-41F3-BA64-288D2655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77" y="184719"/>
            <a:ext cx="5591078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Setup (2/5): 6 Degree of Freedom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29617-08EA-4FE1-A83F-56C97583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7" y="1190944"/>
            <a:ext cx="4369696" cy="245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C3823-7544-471A-98C4-49C6B144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73" y="2488632"/>
            <a:ext cx="4486950" cy="2524975"/>
          </a:xfrm>
          <a:prstGeom prst="rect">
            <a:avLst/>
          </a:prstGeom>
        </p:spPr>
      </p:pic>
      <p:pic>
        <p:nvPicPr>
          <p:cNvPr id="1026" name="Picture 2" descr="Σχετική εικόνα">
            <a:extLst>
              <a:ext uri="{FF2B5EF4-FFF2-40B4-BE49-F238E27FC236}">
                <a16:creationId xmlns:a16="http://schemas.microsoft.com/office/drawing/2014/main" id="{BBD932CF-20D1-4C77-AAE0-08D29240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126" y="833299"/>
            <a:ext cx="3174210" cy="150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80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258B-B699-432D-BAC3-892211CC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5" y="245933"/>
            <a:ext cx="5656393" cy="5623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Setup (3/5): IR Sensor (TCRT 5000)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542D6-DAD9-4EAE-AC9E-E9E1FD8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961" y="-1064"/>
            <a:ext cx="2895039" cy="5144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744EF-BD42-4D20-8D95-6041FEF886EB}"/>
              </a:ext>
            </a:extLst>
          </p:cNvPr>
          <p:cNvSpPr txBox="1"/>
          <p:nvPr/>
        </p:nvSpPr>
        <p:spPr>
          <a:xfrm>
            <a:off x="802718" y="1249447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A623AD-A810-4F2F-A543-E7E4322AAF4E}"/>
              </a:ext>
            </a:extLst>
          </p:cNvPr>
          <p:cNvGrpSpPr/>
          <p:nvPr/>
        </p:nvGrpSpPr>
        <p:grpSpPr>
          <a:xfrm>
            <a:off x="933312" y="1403335"/>
            <a:ext cx="4139560" cy="1804307"/>
            <a:chOff x="963120" y="1020535"/>
            <a:chExt cx="4139560" cy="18043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50030A-ABED-4C9E-A196-469C9BAABDAD}"/>
                </a:ext>
              </a:extLst>
            </p:cNvPr>
            <p:cNvSpPr/>
            <p:nvPr/>
          </p:nvSpPr>
          <p:spPr>
            <a:xfrm>
              <a:off x="963120" y="1020535"/>
              <a:ext cx="4139560" cy="1804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6C543D-C08C-4035-9F09-0E621B0EE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862" y="1128457"/>
              <a:ext cx="3959944" cy="1570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32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000388-1449-44CF-BC59-834980B9B876}"/>
              </a:ext>
            </a:extLst>
          </p:cNvPr>
          <p:cNvGrpSpPr/>
          <p:nvPr/>
        </p:nvGrpSpPr>
        <p:grpSpPr>
          <a:xfrm>
            <a:off x="311700" y="1461407"/>
            <a:ext cx="5291630" cy="2628900"/>
            <a:chOff x="311700" y="1461407"/>
            <a:chExt cx="5291630" cy="26289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1C7A6C-BFE3-491D-A9C5-DA5C2B1A3F1C}"/>
                </a:ext>
              </a:extLst>
            </p:cNvPr>
            <p:cNvSpPr/>
            <p:nvPr/>
          </p:nvSpPr>
          <p:spPr>
            <a:xfrm>
              <a:off x="311700" y="1461407"/>
              <a:ext cx="5291630" cy="2628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Αποτέλεσμα εικόνας για parallax ping ultrasonic sensor">
              <a:extLst>
                <a:ext uri="{FF2B5EF4-FFF2-40B4-BE49-F238E27FC236}">
                  <a16:creationId xmlns:a16="http://schemas.microsoft.com/office/drawing/2014/main" id="{6B1FAF23-0FD2-42DA-A166-A32F2ED5B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47" y="1551215"/>
              <a:ext cx="5078316" cy="231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979046C-0939-4FD2-B9C6-12B133F4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73" y="0"/>
            <a:ext cx="290852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BEF7C-8229-408A-A489-03828730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741"/>
            <a:ext cx="6538011" cy="518907"/>
          </a:xfrm>
        </p:spPr>
        <p:txBody>
          <a:bodyPr>
            <a:noAutofit/>
          </a:bodyPr>
          <a:lstStyle/>
          <a:p>
            <a:r>
              <a:rPr lang="en-US" sz="2300" dirty="0"/>
              <a:t>The Setup (4/5): PING))) Ultrasonic Distance Sensor</a:t>
            </a:r>
          </a:p>
        </p:txBody>
      </p:sp>
    </p:spTree>
    <p:extLst>
      <p:ext uri="{BB962C8B-B14F-4D97-AF65-F5344CB8AC3E}">
        <p14:creationId xmlns:p14="http://schemas.microsoft.com/office/powerpoint/2010/main" val="39227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FFC0-43CC-464F-8724-8AC7DDCC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30" y="203049"/>
            <a:ext cx="2437233" cy="553646"/>
          </a:xfrm>
        </p:spPr>
        <p:txBody>
          <a:bodyPr>
            <a:normAutofit fontScale="90000"/>
          </a:bodyPr>
          <a:lstStyle/>
          <a:p>
            <a:r>
              <a:rPr lang="en-US" dirty="0"/>
              <a:t>The Setup (5/5)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70584-1F04-4B05-AA75-01882C80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084" y="0"/>
            <a:ext cx="2908527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9BF69-BD02-493C-83AB-D8EAB708C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73" y="0"/>
            <a:ext cx="29085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C8402-6A08-4329-8F36-64540E6F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07" y="2119587"/>
            <a:ext cx="4120985" cy="3023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9B160-0E25-4037-B02B-A32AB40F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92" y="726621"/>
            <a:ext cx="2485544" cy="4416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357A6-9632-4795-BB6A-03365A05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4" y="755636"/>
            <a:ext cx="2469216" cy="438786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0DD99F8-9702-4111-9B35-83468382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1" y="52628"/>
            <a:ext cx="4939392" cy="673993"/>
          </a:xfrm>
        </p:spPr>
        <p:txBody>
          <a:bodyPr>
            <a:normAutofit/>
          </a:bodyPr>
          <a:lstStyle/>
          <a:p>
            <a:r>
              <a:rPr lang="en-US" sz="2700" dirty="0"/>
              <a:t>Leg Machine Setup ( No 6 DOF)</a:t>
            </a:r>
          </a:p>
        </p:txBody>
      </p:sp>
    </p:spTree>
    <p:extLst>
      <p:ext uri="{BB962C8B-B14F-4D97-AF65-F5344CB8AC3E}">
        <p14:creationId xmlns:p14="http://schemas.microsoft.com/office/powerpoint/2010/main" val="2870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313</TotalTime>
  <Words>295</Words>
  <Application>Microsoft Office PowerPoint</Application>
  <PresentationFormat>On-screen Show (16:9)</PresentationFormat>
  <Paragraphs>47</Paragraphs>
  <Slides>19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Corbel</vt:lpstr>
      <vt:lpstr>Wingdings</vt:lpstr>
      <vt:lpstr>Parallax</vt:lpstr>
      <vt:lpstr>Pervasive Gym</vt:lpstr>
      <vt:lpstr>Problem</vt:lpstr>
      <vt:lpstr>The Setup</vt:lpstr>
      <vt:lpstr>The Setup (1/5): The main machine</vt:lpstr>
      <vt:lpstr>The Setup (2/5): 6 Degree of Freedom   </vt:lpstr>
      <vt:lpstr>The Setup (3/5): IR Sensor (TCRT 5000)</vt:lpstr>
      <vt:lpstr>The Setup (4/5): PING))) Ultrasonic Distance Sensor</vt:lpstr>
      <vt:lpstr>The Setup (5/5) </vt:lpstr>
      <vt:lpstr>Leg Machine Setup ( No 6 DOF)</vt:lpstr>
      <vt:lpstr>PowerPoint Presentation</vt:lpstr>
      <vt:lpstr>Results</vt:lpstr>
      <vt:lpstr>PowerPoint Presentation</vt:lpstr>
      <vt:lpstr>Weight data</vt:lpstr>
      <vt:lpstr>PowerPoint Presentation</vt:lpstr>
      <vt:lpstr>PowerPoint Presentation</vt:lpstr>
      <vt:lpstr>Error in parsing</vt:lpstr>
      <vt:lpstr>6 Degree of Freedom data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Pervasive Gym</dc:title>
  <dc:creator>nikos</dc:creator>
  <cp:lastModifiedBy>nikos</cp:lastModifiedBy>
  <cp:revision>44</cp:revision>
  <dcterms:modified xsi:type="dcterms:W3CDTF">2017-12-04T20:22:16Z</dcterms:modified>
</cp:coreProperties>
</file>